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media/image1.gif" ContentType="image/gi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F463577-021C-4333-B6B2-62365017A6E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Format des Gliederungstextes durch Klicken bearbeiten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Zweite Gliederungsebene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Dritte Gliederungsebene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Vierte Gliederungsebene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Fünfte Gliederungsebene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Sechste Gliederungsebene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Siebte Gliederungsebene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19BA997-0328-4F1C-87A6-E0C04EB044B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699AAFF-0C3C-4008-BB84-36554372FBF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B30E80C-C645-4436-8D29-D1195DC063E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3E7674E-B2E0-4A73-BCC2-125C5617270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BD50A0E-2531-4C2E-BB81-EAC0A313AED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1B7795D-E0C0-4A07-9939-0BF13F0913C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76D6FD3-07F8-4D1A-8225-B3622E938AD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272645F-981D-4BBA-BF16-59281C5C603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0516BF5-D3ED-47C6-8EB5-3E23C5D3843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Format des Gliederungstextes durch Klicken bearbeiten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Zweite Gliederungsebene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Dritte Gliederungsebene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Vierte Gliederungsebene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Fünfte Gliederungsebene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Sechste Gliederungsebene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Siebte Gliederungsebene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A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A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88730EC-7244-484B-90DA-46418AB50B8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b="0" lang="de-A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000" strike="noStrike" u="none">
                <a:solidFill>
                  <a:srgbClr val="ff69b4"/>
                </a:solidFill>
                <a:effectLst/>
                <a:uFillTx/>
                <a:latin typeface="Calibri"/>
              </a:rPr>
              <a:t>🎉 FunMap 🎉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0" lang="de-AT" sz="24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Share and discover funny moments around you!</a:t>
            </a:r>
            <a:endParaRPr b="0" lang="de-A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🤔 What is FunMap?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FunMap is a playful app where you can: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✨ Share funny events you encounter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✨ Pin them on a live map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✨ Explore laughs from people nearby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</a:pP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"/>
          <p:cNvSpPr txBox="1"/>
          <p:nvPr/>
        </p:nvSpPr>
        <p:spPr>
          <a:xfrm>
            <a:off x="1531080" y="3884040"/>
            <a:ext cx="4588920" cy="151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de-AT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Because the world is funnier when shared!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de-A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de-AT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💡 Laugh together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de-AT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📍 Discover hidden gems of humor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de-AT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🎭 Create a map full of joy</a:t>
            </a:r>
            <a:endParaRPr b="0" lang="de-A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304000" y="274680"/>
            <a:ext cx="684000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Die Grätzl-Goblins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0" defTabSz="457200">
              <a:lnSpc>
                <a:spcPct val="100000"/>
              </a:lnSpc>
              <a:spcBef>
                <a:spcPts val="400"/>
              </a:spcBef>
              <a:buNone/>
            </a:pP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0" defTabSz="457200">
              <a:lnSpc>
                <a:spcPct val="100000"/>
              </a:lnSpc>
              <a:spcBef>
                <a:spcPts val="400"/>
              </a:spcBef>
              <a:buNone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Github: https://github.com/timokz/flutter-vienna-hackathon-25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</a:pP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0" defTabSz="457200">
              <a:lnSpc>
                <a:spcPct val="100000"/>
              </a:lnSpc>
              <a:spcBef>
                <a:spcPts val="400"/>
              </a:spcBef>
              <a:buNone/>
            </a:pP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5" name="" descr=""/>
          <p:cNvPicPr/>
          <p:nvPr/>
        </p:nvPicPr>
        <p:blipFill>
          <a:blip r:embed="rId1"/>
          <a:stretch/>
        </p:blipFill>
        <p:spPr>
          <a:xfrm>
            <a:off x="900000" y="82440"/>
            <a:ext cx="2340000" cy="1517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🌍 Concept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0">
              <a:spcBef>
                <a:spcPts val="1417"/>
              </a:spcBef>
              <a:buNone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Server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Serverpod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32000"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32000" indent="0">
              <a:spcBef>
                <a:spcPts val="1417"/>
              </a:spcBef>
              <a:buNone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Client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Flutter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carousel_slider, go_router, loader_overlay, location, mapsforge_flutter, rxdart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🤔 What we learned?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Everything takes longer than expected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Serverpod looks easy but the devil is – as always – in the details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80ff"/>
              </a:buClr>
              <a:buFont typeface="Arial"/>
              <a:buChar char="•"/>
            </a:pPr>
            <a:r>
              <a:rPr b="0" lang="en-US" sz="2000" strike="noStrike" u="none">
                <a:solidFill>
                  <a:srgbClr val="0080ff"/>
                </a:solidFill>
                <a:effectLst/>
                <a:uFillTx/>
                <a:latin typeface="Calibri"/>
              </a:rPr>
              <a:t>Programming is hard, integration is harder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</a:pP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Application>LibreOffice/25.2.5.2$Windows_X86_64 LibreOffice_project/03d19516eb2e1dd5d4ccd751a0d6f35f35e08022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de-AT</dc:language>
  <cp:lastModifiedBy/>
  <dcterms:modified xsi:type="dcterms:W3CDTF">2025-08-16T19:45:27Z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