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media/image1.gif" ContentType="image/gif"/>
  <Override PartName="/ppt/media/image2.png" ContentType="image/png"/>
  <Override PartName="/ppt/media/image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EAE208A9-CDE0-42D8-8DE3-E444D3ABA58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0920" cy="585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6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B1C73C9A-E1A2-4F1A-A84A-7F714BD1B86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5680" cy="565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Format des Gliederungstextes durch Klicken bearbeiten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Zweite Gliederungsebene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Dritte Gliederungsebene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Vierte Gliederungsebene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Fünfte Gliederungsebene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Sechste Gliederungsebene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Siebte Gliederungsebene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5680" cy="80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2107CA31-3FA8-4960-BAD5-9EDE56D4661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de-A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A463AA17-E2FF-4851-A21C-2C22D3C3416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Format des Gliederungstextes durch Klicken bearbeiten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Zweite Gliederungsebene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Dritte Gliederungsebene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Vierte Gliederungsebene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Fünfte Gliederungsebene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Sechste Gliederungsebene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Siebte Gliederungsebene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de-A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03FA2014-9525-473C-ACC2-D8A32B16457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6680" cy="5850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de-A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200" cy="5850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16C4DBF2-0E9B-4362-A645-03A9C04F9A72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de-A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9C9280AA-4559-449F-8EAF-D0C05F73E6F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1680" cy="1361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de-AT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1680" cy="1499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4773E665-8FB9-442B-948C-0601A642920C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de-A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776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de-A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de-A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776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de-A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de-A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99EA2B8B-C7FD-4036-AA87-1B299CED8D84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de-A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560" cy="639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560" cy="3950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de-A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de-A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de-A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000" cy="639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000" cy="3950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de-A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de-A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de-A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8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50D5F8FA-7ADB-4112-AEF8-C7821CB7EB6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de-A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60C76100-E05F-4E85-A35E-5806B5C3988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gif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85800" y="180000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trike="noStrike" u="none">
                <a:solidFill>
                  <a:srgbClr val="ff69b4"/>
                </a:solidFill>
                <a:effectLst/>
                <a:uFillTx/>
                <a:latin typeface="Calibri"/>
              </a:rPr>
              <a:t>🎉 Wien Talks 🎉</a:t>
            </a:r>
            <a:endParaRPr b="0" lang="de-AT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080" cy="1751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AT" sz="24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Share and discover funny moments around you!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"/>
          <p:cNvSpPr txBox="1"/>
          <p:nvPr/>
        </p:nvSpPr>
        <p:spPr>
          <a:xfrm>
            <a:off x="3420000" y="6120000"/>
            <a:ext cx="55800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de-AT" sz="1100" strike="noStrike" u="none">
                <a:solidFill>
                  <a:srgbClr val="000000"/>
                </a:solidFill>
                <a:effectLst/>
                <a:uFillTx/>
                <a:latin typeface="Liberation Mono;Courier New;DejaVu Sans Mono;Lucida Sans Typewriter"/>
              </a:rPr>
              <a:t>Because the world’s a lot more fun when we laugh together!</a:t>
            </a:r>
            <a:endParaRPr b="0" lang="de-AT" sz="1100" strike="noStrike" u="non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🤔 What is Wien Talks?</a:t>
            </a:r>
            <a:endParaRPr b="0" lang="de-A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80ff"/>
              </a:buClr>
              <a:buFont typeface="Arial"/>
              <a:buChar char="•"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Wien Talks is a playful app where you can: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80ff"/>
              </a:buClr>
              <a:buFont typeface="Arial"/>
              <a:buChar char="•"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✨ Share funny events you encounter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80ff"/>
              </a:buClr>
              <a:buFont typeface="Arial"/>
              <a:buChar char="•"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✨ Pin them on a live map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80ff"/>
              </a:buClr>
              <a:buFont typeface="Arial"/>
              <a:buChar char="•"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✨ Explore laughs from people nearby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1531080" y="3884040"/>
            <a:ext cx="4588560" cy="151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de-AT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Because the world is funnier when shared!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AT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💡 Laugh together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AT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📍 Discover hidden gems of humor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AT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🎭 Create a map full of joy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2304000" y="274680"/>
            <a:ext cx="683964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Die Grätzl-Goblins</a:t>
            </a:r>
            <a:endParaRPr b="0" lang="de-A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40000" y="1800000"/>
            <a:ext cx="7163280" cy="858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Github: https://github.com/timokz/flutter-vienna-hackathon-25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" descr=""/>
          <p:cNvPicPr/>
          <p:nvPr/>
        </p:nvPicPr>
        <p:blipFill>
          <a:blip r:embed="rId1"/>
          <a:stretch/>
        </p:blipFill>
        <p:spPr>
          <a:xfrm>
            <a:off x="900000" y="540000"/>
            <a:ext cx="2339640" cy="151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" name="" descr=""/>
          <p:cNvPicPr/>
          <p:nvPr/>
        </p:nvPicPr>
        <p:blipFill>
          <a:blip r:embed="rId2"/>
          <a:stretch/>
        </p:blipFill>
        <p:spPr>
          <a:xfrm>
            <a:off x="900000" y="2658960"/>
            <a:ext cx="6983280" cy="4001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🌍 Stack</a:t>
            </a:r>
            <a:endParaRPr b="0" lang="de-A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278000"/>
            <a:ext cx="8182800" cy="558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1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Server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Serverpod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streams, codegen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Docker, PostgreSQL, Proxmox VE, Traefik, GNU make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1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Client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Flutter</a:t>
            </a:r>
            <a:endParaRPr b="0" lang="de-A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carousel_slider, go_router, location, mapsforge_flutter, rxdart, google-cloud-api</a:t>
            </a:r>
            <a:endParaRPr b="0" lang="de-AT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60000" y="144000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🤔 What we learned?</a:t>
            </a:r>
            <a:endParaRPr b="0" lang="de-A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"/>
          <p:cNvSpPr txBox="1"/>
          <p:nvPr/>
        </p:nvSpPr>
        <p:spPr>
          <a:xfrm>
            <a:off x="4239360" y="4248000"/>
            <a:ext cx="180720" cy="232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endParaRPr b="0" lang="de-A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1"/>
          <a:stretch/>
        </p:blipFill>
        <p:spPr>
          <a:xfrm>
            <a:off x="4109760" y="3600000"/>
            <a:ext cx="2190240" cy="2085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Application>LibreOffice/25.2.5.2$Windows_X86_64 LibreOffice_project/03d19516eb2e1dd5d4ccd751a0d6f35f35e08022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de-AT</dc:language>
  <cp:lastModifiedBy/>
  <dcterms:modified xsi:type="dcterms:W3CDTF">2025-08-17T11:46:07Z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